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ink/ink1.xml" ContentType="application/inkml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98" r:id="rId3"/>
    <p:sldId id="303" r:id="rId4"/>
    <p:sldId id="308" r:id="rId5"/>
    <p:sldId id="309" r:id="rId6"/>
    <p:sldId id="310" r:id="rId7"/>
    <p:sldId id="311" r:id="rId8"/>
    <p:sldId id="312" r:id="rId9"/>
    <p:sldId id="313" r:id="rId10"/>
    <p:sldId id="307" r:id="rId11"/>
  </p:sldIdLst>
  <p:sldSz cx="12192000" cy="6858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ambria Math" panose="02040503050406030204" pitchFamily="18" charset="0"/>
      <p:regular r:id="rId17"/>
    </p:embeddedFont>
    <p:embeddedFont>
      <p:font typeface="Lato" panose="020F0502020204030203" pitchFamily="34" charset="0"/>
      <p:regular r:id="rId18"/>
      <p:bold r:id="rId19"/>
      <p:italic r:id="rId20"/>
      <p:boldItalic r:id="rId21"/>
    </p:embeddedFont>
    <p:embeddedFont>
      <p:font typeface="Oswald" pitchFamily="2" charset="0"/>
      <p:regular r:id="rId22"/>
      <p:bold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6" autoAdjust="0"/>
    <p:restoredTop sz="94660"/>
  </p:normalViewPr>
  <p:slideViewPr>
    <p:cSldViewPr snapToGrid="0">
      <p:cViewPr varScale="1">
        <p:scale>
          <a:sx n="78" d="100"/>
          <a:sy n="78" d="100"/>
        </p:scale>
        <p:origin x="72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userId="495979f9a431ddb0" providerId="LiveId" clId="{A55A7CA3-261C-4296-9348-6341F7728D4F}"/>
    <pc:docChg chg="undo custSel addSld delSld modSld">
      <pc:chgData name="" userId="495979f9a431ddb0" providerId="LiveId" clId="{A55A7CA3-261C-4296-9348-6341F7728D4F}" dt="2020-10-07T02:55:43.956" v="2505" actId="20577"/>
      <pc:docMkLst>
        <pc:docMk/>
      </pc:docMkLst>
      <pc:sldChg chg="modSp">
        <pc:chgData name="" userId="495979f9a431ddb0" providerId="LiveId" clId="{A55A7CA3-261C-4296-9348-6341F7728D4F}" dt="2020-10-07T00:16:54.233" v="29" actId="20577"/>
        <pc:sldMkLst>
          <pc:docMk/>
          <pc:sldMk cId="1753943686" sldId="298"/>
        </pc:sldMkLst>
        <pc:spChg chg="mod">
          <ac:chgData name="" userId="495979f9a431ddb0" providerId="LiveId" clId="{A55A7CA3-261C-4296-9348-6341F7728D4F}" dt="2020-10-07T00:16:54.233" v="29" actId="20577"/>
          <ac:spMkLst>
            <pc:docMk/>
            <pc:sldMk cId="1753943686" sldId="298"/>
            <ac:spMk id="2" creationId="{8163D021-0B39-4137-9D4A-4B98D219AEFC}"/>
          </ac:spMkLst>
        </pc:spChg>
      </pc:sldChg>
      <pc:sldChg chg="addSp delSp modSp">
        <pc:chgData name="" userId="495979f9a431ddb0" providerId="LiveId" clId="{A55A7CA3-261C-4296-9348-6341F7728D4F}" dt="2020-10-07T00:26:28.528" v="161"/>
        <pc:sldMkLst>
          <pc:docMk/>
          <pc:sldMk cId="3777021594" sldId="303"/>
        </pc:sldMkLst>
        <pc:spChg chg="mod">
          <ac:chgData name="" userId="495979f9a431ddb0" providerId="LiveId" clId="{A55A7CA3-261C-4296-9348-6341F7728D4F}" dt="2020-10-07T00:18:37.645" v="159" actId="114"/>
          <ac:spMkLst>
            <pc:docMk/>
            <pc:sldMk cId="3777021594" sldId="303"/>
            <ac:spMk id="5" creationId="{53E05FFE-C7DB-4D1D-8C83-69A50BA1374A}"/>
          </ac:spMkLst>
        </pc:spChg>
        <pc:spChg chg="mod">
          <ac:chgData name="" userId="495979f9a431ddb0" providerId="LiveId" clId="{A55A7CA3-261C-4296-9348-6341F7728D4F}" dt="2020-10-07T00:17:28.111" v="152" actId="20577"/>
          <ac:spMkLst>
            <pc:docMk/>
            <pc:sldMk cId="3777021594" sldId="303"/>
            <ac:spMk id="8" creationId="{7D2C9FD9-6243-4952-ABA6-E5D86D00A124}"/>
          </ac:spMkLst>
        </pc:spChg>
        <pc:picChg chg="del">
          <ac:chgData name="" userId="495979f9a431ddb0" providerId="LiveId" clId="{A55A7CA3-261C-4296-9348-6341F7728D4F}" dt="2020-10-07T00:18:13.540" v="153" actId="478"/>
          <ac:picMkLst>
            <pc:docMk/>
            <pc:sldMk cId="3777021594" sldId="303"/>
            <ac:picMk id="11" creationId="{4DC5A1C3-7E17-4DAC-9DFE-1D0E837ABFCE}"/>
          </ac:picMkLst>
        </pc:picChg>
        <pc:picChg chg="add mod modCrop">
          <ac:chgData name="" userId="495979f9a431ddb0" providerId="LiveId" clId="{A55A7CA3-261C-4296-9348-6341F7728D4F}" dt="2020-10-07T00:18:31.833" v="157" actId="1076"/>
          <ac:picMkLst>
            <pc:docMk/>
            <pc:sldMk cId="3777021594" sldId="303"/>
            <ac:picMk id="13" creationId="{EDADB20C-0360-40AC-9AB2-F87E96081907}"/>
          </ac:picMkLst>
        </pc:picChg>
        <pc:picChg chg="add del mod">
          <ac:chgData name="" userId="495979f9a431ddb0" providerId="LiveId" clId="{A55A7CA3-261C-4296-9348-6341F7728D4F}" dt="2020-10-07T00:26:28.528" v="161"/>
          <ac:picMkLst>
            <pc:docMk/>
            <pc:sldMk cId="3777021594" sldId="303"/>
            <ac:picMk id="15" creationId="{FE91FA84-BCE8-46E0-9D7C-D2855ECEFF6F}"/>
          </ac:picMkLst>
        </pc:picChg>
      </pc:sldChg>
      <pc:sldChg chg="addSp delSp modSp">
        <pc:chgData name="" userId="495979f9a431ddb0" providerId="LiveId" clId="{A55A7CA3-261C-4296-9348-6341F7728D4F}" dt="2020-10-07T00:39:46.075" v="465" actId="114"/>
        <pc:sldMkLst>
          <pc:docMk/>
          <pc:sldMk cId="4232748695" sldId="307"/>
        </pc:sldMkLst>
        <pc:spChg chg="mod">
          <ac:chgData name="" userId="495979f9a431ddb0" providerId="LiveId" clId="{A55A7CA3-261C-4296-9348-6341F7728D4F}" dt="2020-10-07T00:39:37.299" v="463" actId="20577"/>
          <ac:spMkLst>
            <pc:docMk/>
            <pc:sldMk cId="4232748695" sldId="307"/>
            <ac:spMk id="3" creationId="{A5ABA0EB-5D84-4439-8FF0-4CF155163C4F}"/>
          </ac:spMkLst>
        </pc:spChg>
        <pc:spChg chg="mod">
          <ac:chgData name="" userId="495979f9a431ddb0" providerId="LiveId" clId="{A55A7CA3-261C-4296-9348-6341F7728D4F}" dt="2020-10-07T00:39:46.075" v="465" actId="114"/>
          <ac:spMkLst>
            <pc:docMk/>
            <pc:sldMk cId="4232748695" sldId="307"/>
            <ac:spMk id="6" creationId="{44A417E2-C917-44ED-91F6-850AAE6D8142}"/>
          </ac:spMkLst>
        </pc:spChg>
        <pc:picChg chg="del">
          <ac:chgData name="" userId="495979f9a431ddb0" providerId="LiveId" clId="{A55A7CA3-261C-4296-9348-6341F7728D4F}" dt="2020-10-07T00:26:32.760" v="162" actId="478"/>
          <ac:picMkLst>
            <pc:docMk/>
            <pc:sldMk cId="4232748695" sldId="307"/>
            <ac:picMk id="11" creationId="{EC1F7086-8BDD-4F5B-A811-28551AAA8570}"/>
          </ac:picMkLst>
        </pc:picChg>
        <pc:picChg chg="add mod modCrop">
          <ac:chgData name="" userId="495979f9a431ddb0" providerId="LiveId" clId="{A55A7CA3-261C-4296-9348-6341F7728D4F}" dt="2020-10-07T00:26:52.031" v="168" actId="1076"/>
          <ac:picMkLst>
            <pc:docMk/>
            <pc:sldMk cId="4232748695" sldId="307"/>
            <ac:picMk id="13" creationId="{79DA4B43-EA2B-4D46-8C99-C2BA5537CB4E}"/>
          </ac:picMkLst>
        </pc:picChg>
      </pc:sldChg>
      <pc:sldChg chg="addSp delSp modSp add">
        <pc:chgData name="" userId="495979f9a431ddb0" providerId="LiveId" clId="{A55A7CA3-261C-4296-9348-6341F7728D4F}" dt="2020-10-07T00:54:30.423" v="964" actId="20577"/>
        <pc:sldMkLst>
          <pc:docMk/>
          <pc:sldMk cId="1059384816" sldId="308"/>
        </pc:sldMkLst>
        <pc:spChg chg="mod">
          <ac:chgData name="" userId="495979f9a431ddb0" providerId="LiveId" clId="{A55A7CA3-261C-4296-9348-6341F7728D4F}" dt="2020-10-07T00:43:52.569" v="501" actId="20577"/>
          <ac:spMkLst>
            <pc:docMk/>
            <pc:sldMk cId="1059384816" sldId="308"/>
            <ac:spMk id="2" creationId="{D4DED2B3-8AC1-44F1-8944-DC24C3E4D48C}"/>
          </ac:spMkLst>
        </pc:spChg>
        <pc:spChg chg="del">
          <ac:chgData name="" userId="495979f9a431ddb0" providerId="LiveId" clId="{A55A7CA3-261C-4296-9348-6341F7728D4F}" dt="2020-10-07T00:46:24.468" v="502"/>
          <ac:spMkLst>
            <pc:docMk/>
            <pc:sldMk cId="1059384816" sldId="308"/>
            <ac:spMk id="3" creationId="{F799F2AE-9AF4-4E06-8D27-5F7D90D82B14}"/>
          </ac:spMkLst>
        </pc:spChg>
        <pc:spChg chg="add del mod">
          <ac:chgData name="" userId="495979f9a431ddb0" providerId="LiveId" clId="{A55A7CA3-261C-4296-9348-6341F7728D4F}" dt="2020-10-07T00:46:33.468" v="504"/>
          <ac:spMkLst>
            <pc:docMk/>
            <pc:sldMk cId="1059384816" sldId="308"/>
            <ac:spMk id="6" creationId="{4F0C9D13-D8C7-4EE5-A9D7-492BAE53FB4B}"/>
          </ac:spMkLst>
        </pc:spChg>
        <pc:spChg chg="add mod">
          <ac:chgData name="" userId="495979f9a431ddb0" providerId="LiveId" clId="{A55A7CA3-261C-4296-9348-6341F7728D4F}" dt="2020-10-07T00:54:30.423" v="964" actId="20577"/>
          <ac:spMkLst>
            <pc:docMk/>
            <pc:sldMk cId="1059384816" sldId="308"/>
            <ac:spMk id="9" creationId="{BD96DED2-916E-48D4-9F23-67ABF94FDD31}"/>
          </ac:spMkLst>
        </pc:spChg>
        <pc:spChg chg="add mod">
          <ac:chgData name="" userId="495979f9a431ddb0" providerId="LiveId" clId="{A55A7CA3-261C-4296-9348-6341F7728D4F}" dt="2020-10-07T00:54:24.770" v="943" actId="6549"/>
          <ac:spMkLst>
            <pc:docMk/>
            <pc:sldMk cId="1059384816" sldId="308"/>
            <ac:spMk id="10" creationId="{97601E99-1F10-4F5F-BDC3-EDCED881DEFB}"/>
          </ac:spMkLst>
        </pc:spChg>
        <pc:picChg chg="add mod">
          <ac:chgData name="" userId="495979f9a431ddb0" providerId="LiveId" clId="{A55A7CA3-261C-4296-9348-6341F7728D4F}" dt="2020-10-07T00:47:55.862" v="574" actId="1076"/>
          <ac:picMkLst>
            <pc:docMk/>
            <pc:sldMk cId="1059384816" sldId="308"/>
            <ac:picMk id="5" creationId="{65D027D5-CF8F-4BD5-865F-6796C5B5DC90}"/>
          </ac:picMkLst>
        </pc:picChg>
        <pc:picChg chg="add mod">
          <ac:chgData name="" userId="495979f9a431ddb0" providerId="LiveId" clId="{A55A7CA3-261C-4296-9348-6341F7728D4F}" dt="2020-10-07T00:47:54.102" v="573" actId="1076"/>
          <ac:picMkLst>
            <pc:docMk/>
            <pc:sldMk cId="1059384816" sldId="308"/>
            <ac:picMk id="8" creationId="{89311A02-125F-4191-B7CB-283581AAE0B2}"/>
          </ac:picMkLst>
        </pc:picChg>
      </pc:sldChg>
      <pc:sldChg chg="addSp modSp add">
        <pc:chgData name="" userId="495979f9a431ddb0" providerId="LiveId" clId="{A55A7CA3-261C-4296-9348-6341F7728D4F}" dt="2020-10-07T00:58:51.770" v="1564" actId="20577"/>
        <pc:sldMkLst>
          <pc:docMk/>
          <pc:sldMk cId="3868174295" sldId="309"/>
        </pc:sldMkLst>
        <pc:spChg chg="mod">
          <ac:chgData name="" userId="495979f9a431ddb0" providerId="LiveId" clId="{A55A7CA3-261C-4296-9348-6341F7728D4F}" dt="2020-10-07T00:54:38.193" v="974" actId="20577"/>
          <ac:spMkLst>
            <pc:docMk/>
            <pc:sldMk cId="3868174295" sldId="309"/>
            <ac:spMk id="2" creationId="{0B033602-63C7-4CED-B26B-1BC8BCB66500}"/>
          </ac:spMkLst>
        </pc:spChg>
        <pc:spChg chg="add mod">
          <ac:chgData name="" userId="495979f9a431ddb0" providerId="LiveId" clId="{A55A7CA3-261C-4296-9348-6341F7728D4F}" dt="2020-10-07T00:58:41.901" v="1547" actId="20577"/>
          <ac:spMkLst>
            <pc:docMk/>
            <pc:sldMk cId="3868174295" sldId="309"/>
            <ac:spMk id="3" creationId="{0EEBFA88-AC9E-42DD-B8B4-BB8A5424EB7E}"/>
          </ac:spMkLst>
        </pc:spChg>
        <pc:spChg chg="add mod">
          <ac:chgData name="" userId="495979f9a431ddb0" providerId="LiveId" clId="{A55A7CA3-261C-4296-9348-6341F7728D4F}" dt="2020-10-07T00:58:51.770" v="1564" actId="20577"/>
          <ac:spMkLst>
            <pc:docMk/>
            <pc:sldMk cId="3868174295" sldId="309"/>
            <ac:spMk id="4" creationId="{A4EE80D1-89E9-43BC-B79E-724CFF3AC8CC}"/>
          </ac:spMkLst>
        </pc:spChg>
      </pc:sldChg>
      <pc:sldChg chg="modSp add">
        <pc:chgData name="" userId="495979f9a431ddb0" providerId="LiveId" clId="{A55A7CA3-261C-4296-9348-6341F7728D4F}" dt="2020-10-07T01:11:23.172" v="1967" actId="20577"/>
        <pc:sldMkLst>
          <pc:docMk/>
          <pc:sldMk cId="1493682810" sldId="310"/>
        </pc:sldMkLst>
        <pc:spChg chg="mod">
          <ac:chgData name="" userId="495979f9a431ddb0" providerId="LiveId" clId="{A55A7CA3-261C-4296-9348-6341F7728D4F}" dt="2020-10-07T01:00:38.840" v="1576" actId="20577"/>
          <ac:spMkLst>
            <pc:docMk/>
            <pc:sldMk cId="1493682810" sldId="310"/>
            <ac:spMk id="2" creationId="{0B033602-63C7-4CED-B26B-1BC8BCB66500}"/>
          </ac:spMkLst>
        </pc:spChg>
        <pc:spChg chg="mod">
          <ac:chgData name="" userId="495979f9a431ddb0" providerId="LiveId" clId="{A55A7CA3-261C-4296-9348-6341F7728D4F}" dt="2020-10-07T01:10:26.988" v="1760" actId="6549"/>
          <ac:spMkLst>
            <pc:docMk/>
            <pc:sldMk cId="1493682810" sldId="310"/>
            <ac:spMk id="3" creationId="{0EEBFA88-AC9E-42DD-B8B4-BB8A5424EB7E}"/>
          </ac:spMkLst>
        </pc:spChg>
        <pc:spChg chg="mod">
          <ac:chgData name="" userId="495979f9a431ddb0" providerId="LiveId" clId="{A55A7CA3-261C-4296-9348-6341F7728D4F}" dt="2020-10-07T01:11:23.172" v="1967" actId="20577"/>
          <ac:spMkLst>
            <pc:docMk/>
            <pc:sldMk cId="1493682810" sldId="310"/>
            <ac:spMk id="4" creationId="{A4EE80D1-89E9-43BC-B79E-724CFF3AC8CC}"/>
          </ac:spMkLst>
        </pc:spChg>
      </pc:sldChg>
      <pc:sldChg chg="del">
        <pc:chgData name="" userId="495979f9a431ddb0" providerId="LiveId" clId="{A55A7CA3-261C-4296-9348-6341F7728D4F}" dt="2020-10-07T00:43:45.254" v="467" actId="2696"/>
        <pc:sldMkLst>
          <pc:docMk/>
          <pc:sldMk cId="2080992419" sldId="310"/>
        </pc:sldMkLst>
      </pc:sldChg>
      <pc:sldChg chg="addSp delSp modSp add">
        <pc:chgData name="" userId="495979f9a431ddb0" providerId="LiveId" clId="{A55A7CA3-261C-4296-9348-6341F7728D4F}" dt="2020-10-07T02:54:32.969" v="2226" actId="14100"/>
        <pc:sldMkLst>
          <pc:docMk/>
          <pc:sldMk cId="2510537483" sldId="311"/>
        </pc:sldMkLst>
        <pc:spChg chg="mod">
          <ac:chgData name="" userId="495979f9a431ddb0" providerId="LiveId" clId="{A55A7CA3-261C-4296-9348-6341F7728D4F}" dt="2020-10-07T01:11:29.472" v="1978" actId="20577"/>
          <ac:spMkLst>
            <pc:docMk/>
            <pc:sldMk cId="2510537483" sldId="311"/>
            <ac:spMk id="2" creationId="{E47F23D2-4862-44FF-B146-854F8D225617}"/>
          </ac:spMkLst>
        </pc:spChg>
        <pc:spChg chg="del">
          <ac:chgData name="" userId="495979f9a431ddb0" providerId="LiveId" clId="{A55A7CA3-261C-4296-9348-6341F7728D4F}" dt="2020-10-07T01:11:34.363" v="1979"/>
          <ac:spMkLst>
            <pc:docMk/>
            <pc:sldMk cId="2510537483" sldId="311"/>
            <ac:spMk id="3" creationId="{F59536DE-9692-47B1-BFA5-A3602D46108A}"/>
          </ac:spMkLst>
        </pc:spChg>
        <pc:spChg chg="del">
          <ac:chgData name="" userId="495979f9a431ddb0" providerId="LiveId" clId="{A55A7CA3-261C-4296-9348-6341F7728D4F}" dt="2020-10-07T01:11:34.363" v="1979"/>
          <ac:spMkLst>
            <pc:docMk/>
            <pc:sldMk cId="2510537483" sldId="311"/>
            <ac:spMk id="4" creationId="{8B631F0A-9778-430E-B537-9A595F40D70D}"/>
          </ac:spMkLst>
        </pc:spChg>
        <pc:spChg chg="add mod ord">
          <ac:chgData name="" userId="495979f9a431ddb0" providerId="LiveId" clId="{A55A7CA3-261C-4296-9348-6341F7728D4F}" dt="2020-10-07T02:50:31.852" v="2016" actId="166"/>
          <ac:spMkLst>
            <pc:docMk/>
            <pc:sldMk cId="2510537483" sldId="311"/>
            <ac:spMk id="5" creationId="{90D317B5-533C-4B2E-99B1-0ED56FF8729B}"/>
          </ac:spMkLst>
        </pc:spChg>
        <pc:spChg chg="add del mod">
          <ac:chgData name="" userId="495979f9a431ddb0" providerId="LiveId" clId="{A55A7CA3-261C-4296-9348-6341F7728D4F}" dt="2020-10-07T02:51:12.739" v="2020" actId="478"/>
          <ac:spMkLst>
            <pc:docMk/>
            <pc:sldMk cId="2510537483" sldId="311"/>
            <ac:spMk id="6" creationId="{0944FAB7-AAA7-41F3-9A07-8EDD69FE119B}"/>
          </ac:spMkLst>
        </pc:spChg>
        <pc:spChg chg="add del mod">
          <ac:chgData name="" userId="495979f9a431ddb0" providerId="LiveId" clId="{A55A7CA3-261C-4296-9348-6341F7728D4F}" dt="2020-10-07T02:51:13.458" v="2021" actId="478"/>
          <ac:spMkLst>
            <pc:docMk/>
            <pc:sldMk cId="2510537483" sldId="311"/>
            <ac:spMk id="7" creationId="{96BD2C63-CC84-4C1E-B931-EBB3BE906A0A}"/>
          </ac:spMkLst>
        </pc:spChg>
        <pc:spChg chg="add mod">
          <ac:chgData name="" userId="495979f9a431ddb0" providerId="LiveId" clId="{A55A7CA3-261C-4296-9348-6341F7728D4F}" dt="2020-10-07T02:52:25.143" v="2079" actId="6549"/>
          <ac:spMkLst>
            <pc:docMk/>
            <pc:sldMk cId="2510537483" sldId="311"/>
            <ac:spMk id="8" creationId="{25DC056E-EDAF-479E-B0BB-B3229B70EE24}"/>
          </ac:spMkLst>
        </pc:spChg>
        <pc:spChg chg="add del mod">
          <ac:chgData name="" userId="495979f9a431ddb0" providerId="LiveId" clId="{A55A7CA3-261C-4296-9348-6341F7728D4F}" dt="2020-10-07T02:51:11.644" v="2019" actId="11529"/>
          <ac:spMkLst>
            <pc:docMk/>
            <pc:sldMk cId="2510537483" sldId="311"/>
            <ac:spMk id="9" creationId="{8EB382B8-BC1D-42F5-B010-CA13824B0FD1}"/>
          </ac:spMkLst>
        </pc:spChg>
        <pc:spChg chg="add mod">
          <ac:chgData name="" userId="495979f9a431ddb0" providerId="LiveId" clId="{A55A7CA3-261C-4296-9348-6341F7728D4F}" dt="2020-10-07T02:51:26.242" v="2038" actId="1076"/>
          <ac:spMkLst>
            <pc:docMk/>
            <pc:sldMk cId="2510537483" sldId="311"/>
            <ac:spMk id="10" creationId="{5B4901C4-B62A-4395-B42E-2FA55C356241}"/>
          </ac:spMkLst>
        </pc:spChg>
        <pc:spChg chg="add mod">
          <ac:chgData name="" userId="495979f9a431ddb0" providerId="LiveId" clId="{A55A7CA3-261C-4296-9348-6341F7728D4F}" dt="2020-10-07T02:51:34.623" v="2055" actId="20577"/>
          <ac:spMkLst>
            <pc:docMk/>
            <pc:sldMk cId="2510537483" sldId="311"/>
            <ac:spMk id="11" creationId="{30DB164F-C77A-4D54-BEAB-052C259CD3D9}"/>
          </ac:spMkLst>
        </pc:spChg>
        <pc:spChg chg="add mod">
          <ac:chgData name="" userId="495979f9a431ddb0" providerId="LiveId" clId="{A55A7CA3-261C-4296-9348-6341F7728D4F}" dt="2020-10-07T02:52:00.009" v="2063" actId="1076"/>
          <ac:spMkLst>
            <pc:docMk/>
            <pc:sldMk cId="2510537483" sldId="311"/>
            <ac:spMk id="12" creationId="{914CADE1-F501-47C2-ACB1-A65D17EC993A}"/>
          </ac:spMkLst>
        </pc:spChg>
        <pc:spChg chg="add mod">
          <ac:chgData name="" userId="495979f9a431ddb0" providerId="LiveId" clId="{A55A7CA3-261C-4296-9348-6341F7728D4F}" dt="2020-10-07T02:52:35.014" v="2085" actId="20577"/>
          <ac:spMkLst>
            <pc:docMk/>
            <pc:sldMk cId="2510537483" sldId="311"/>
            <ac:spMk id="13" creationId="{7D5ECACF-972A-4F05-B56F-05231866B37D}"/>
          </ac:spMkLst>
        </pc:spChg>
        <pc:spChg chg="add mod">
          <ac:chgData name="" userId="495979f9a431ddb0" providerId="LiveId" clId="{A55A7CA3-261C-4296-9348-6341F7728D4F}" dt="2020-10-07T02:52:46.321" v="2087" actId="14100"/>
          <ac:spMkLst>
            <pc:docMk/>
            <pc:sldMk cId="2510537483" sldId="311"/>
            <ac:spMk id="14" creationId="{35C54E0C-09E6-410C-ABD0-127760AAE914}"/>
          </ac:spMkLst>
        </pc:spChg>
        <pc:spChg chg="add mod">
          <ac:chgData name="" userId="495979f9a431ddb0" providerId="LiveId" clId="{A55A7CA3-261C-4296-9348-6341F7728D4F}" dt="2020-10-07T02:53:05.170" v="2098" actId="1076"/>
          <ac:spMkLst>
            <pc:docMk/>
            <pc:sldMk cId="2510537483" sldId="311"/>
            <ac:spMk id="15" creationId="{EA42384F-A26B-47C4-9050-33A1646E1F24}"/>
          </ac:spMkLst>
        </pc:spChg>
        <pc:spChg chg="add mod">
          <ac:chgData name="" userId="495979f9a431ddb0" providerId="LiveId" clId="{A55A7CA3-261C-4296-9348-6341F7728D4F}" dt="2020-10-07T02:54:32.969" v="2226" actId="14100"/>
          <ac:spMkLst>
            <pc:docMk/>
            <pc:sldMk cId="2510537483" sldId="311"/>
            <ac:spMk id="16" creationId="{54A049CC-A707-4B9A-9DFE-0E3CB120F423}"/>
          </ac:spMkLst>
        </pc:spChg>
      </pc:sldChg>
      <pc:sldChg chg="del">
        <pc:chgData name="" userId="495979f9a431ddb0" providerId="LiveId" clId="{A55A7CA3-261C-4296-9348-6341F7728D4F}" dt="2020-10-07T00:43:45.209" v="466" actId="2696"/>
        <pc:sldMkLst>
          <pc:docMk/>
          <pc:sldMk cId="879169697" sldId="312"/>
        </pc:sldMkLst>
      </pc:sldChg>
      <pc:sldChg chg="addSp modSp add">
        <pc:chgData name="" userId="495979f9a431ddb0" providerId="LiveId" clId="{A55A7CA3-261C-4296-9348-6341F7728D4F}" dt="2020-10-07T02:55:43.956" v="2505" actId="20577"/>
        <pc:sldMkLst>
          <pc:docMk/>
          <pc:sldMk cId="1724512905" sldId="312"/>
        </pc:sldMkLst>
        <pc:spChg chg="mod">
          <ac:chgData name="" userId="495979f9a431ddb0" providerId="LiveId" clId="{A55A7CA3-261C-4296-9348-6341F7728D4F}" dt="2020-10-07T02:54:47.240" v="2241" actId="20577"/>
          <ac:spMkLst>
            <pc:docMk/>
            <pc:sldMk cId="1724512905" sldId="312"/>
            <ac:spMk id="2" creationId="{A38CAF6A-10C6-419A-9776-CC2D05EBEEF2}"/>
          </ac:spMkLst>
        </pc:spChg>
        <pc:spChg chg="add mod">
          <ac:chgData name="" userId="495979f9a431ddb0" providerId="LiveId" clId="{A55A7CA3-261C-4296-9348-6341F7728D4F}" dt="2020-10-07T02:55:43.956" v="2505" actId="20577"/>
          <ac:spMkLst>
            <pc:docMk/>
            <pc:sldMk cId="1724512905" sldId="312"/>
            <ac:spMk id="3" creationId="{FC56C2A6-06EA-4CC8-9607-6252590BBE8B}"/>
          </ac:spMkLst>
        </pc:spChg>
      </pc:sldChg>
      <pc:sldChg chg="del">
        <pc:chgData name="" userId="495979f9a431ddb0" providerId="LiveId" clId="{A55A7CA3-261C-4296-9348-6341F7728D4F}" dt="2020-10-07T00:43:45.271" v="468" actId="2696"/>
        <pc:sldMkLst>
          <pc:docMk/>
          <pc:sldMk cId="3425065592" sldId="313"/>
        </pc:sldMkLst>
      </pc:sldChg>
      <pc:sldChg chg="del">
        <pc:chgData name="" userId="495979f9a431ddb0" providerId="LiveId" clId="{A55A7CA3-261C-4296-9348-6341F7728D4F}" dt="2020-10-07T00:43:45.277" v="469" actId="2696"/>
        <pc:sldMkLst>
          <pc:docMk/>
          <pc:sldMk cId="1631034145" sldId="314"/>
        </pc:sldMkLst>
      </pc:sldChg>
      <pc:sldChg chg="del">
        <pc:chgData name="" userId="495979f9a431ddb0" providerId="LiveId" clId="{A55A7CA3-261C-4296-9348-6341F7728D4F}" dt="2020-10-07T00:43:45.281" v="470" actId="2696"/>
        <pc:sldMkLst>
          <pc:docMk/>
          <pc:sldMk cId="2354549025" sldId="315"/>
        </pc:sldMkLst>
      </pc:sldChg>
      <pc:sldChg chg="del">
        <pc:chgData name="" userId="495979f9a431ddb0" providerId="LiveId" clId="{A55A7CA3-261C-4296-9348-6341F7728D4F}" dt="2020-10-07T00:43:45.292" v="471" actId="2696"/>
        <pc:sldMkLst>
          <pc:docMk/>
          <pc:sldMk cId="3672263576" sldId="316"/>
        </pc:sldMkLst>
      </pc:sldChg>
      <pc:sldChg chg="del">
        <pc:chgData name="" userId="495979f9a431ddb0" providerId="LiveId" clId="{A55A7CA3-261C-4296-9348-6341F7728D4F}" dt="2020-10-07T00:43:45.327" v="472" actId="2696"/>
        <pc:sldMkLst>
          <pc:docMk/>
          <pc:sldMk cId="3459996509" sldId="317"/>
        </pc:sldMkLst>
      </pc:sldChg>
    </pc:docChg>
  </pc:docChgLst>
  <pc:docChgLst>
    <pc:chgData userId="495979f9a431ddb0" providerId="LiveId" clId="{F1D6DB5E-62BE-4A48-994A-E441472368C5}"/>
    <pc:docChg chg="custSel addSld modSld">
      <pc:chgData name="" userId="495979f9a431ddb0" providerId="LiveId" clId="{F1D6DB5E-62BE-4A48-994A-E441472368C5}" dt="2020-10-07T21:50:31.112" v="288"/>
      <pc:docMkLst>
        <pc:docMk/>
      </pc:docMkLst>
      <pc:sldChg chg="addSp">
        <pc:chgData name="" userId="495979f9a431ddb0" providerId="LiveId" clId="{F1D6DB5E-62BE-4A48-994A-E441472368C5}" dt="2020-10-07T21:50:31.112" v="288"/>
        <pc:sldMkLst>
          <pc:docMk/>
          <pc:sldMk cId="2510537483" sldId="311"/>
        </pc:sldMkLst>
        <pc:inkChg chg="add">
          <ac:chgData name="" userId="495979f9a431ddb0" providerId="LiveId" clId="{F1D6DB5E-62BE-4A48-994A-E441472368C5}" dt="2020-10-07T21:50:31.112" v="288"/>
          <ac:inkMkLst>
            <pc:docMk/>
            <pc:sldMk cId="2510537483" sldId="311"/>
            <ac:inkMk id="3" creationId="{1EFA0D34-C107-4EDD-B224-18EA89E60B58}"/>
          </ac:inkMkLst>
        </pc:inkChg>
      </pc:sldChg>
      <pc:sldChg chg="modSp add">
        <pc:chgData name="" userId="495979f9a431ddb0" providerId="LiveId" clId="{F1D6DB5E-62BE-4A48-994A-E441472368C5}" dt="2020-10-07T21:41:55.772" v="287" actId="20577"/>
        <pc:sldMkLst>
          <pc:docMk/>
          <pc:sldMk cId="2238041467" sldId="313"/>
        </pc:sldMkLst>
        <pc:spChg chg="mod">
          <ac:chgData name="" userId="495979f9a431ddb0" providerId="LiveId" clId="{F1D6DB5E-62BE-4A48-994A-E441472368C5}" dt="2020-10-07T21:41:13.262" v="23" actId="20577"/>
          <ac:spMkLst>
            <pc:docMk/>
            <pc:sldMk cId="2238041467" sldId="313"/>
            <ac:spMk id="2" creationId="{B93F9AD2-2B29-4C65-A200-099FBC1A8165}"/>
          </ac:spMkLst>
        </pc:spChg>
        <pc:spChg chg="mod">
          <ac:chgData name="" userId="495979f9a431ddb0" providerId="LiveId" clId="{F1D6DB5E-62BE-4A48-994A-E441472368C5}" dt="2020-10-07T21:41:55.772" v="287" actId="20577"/>
          <ac:spMkLst>
            <pc:docMk/>
            <pc:sldMk cId="2238041467" sldId="313"/>
            <ac:spMk id="3" creationId="{ABD9E5B4-4A83-4392-B56A-832DF55844B9}"/>
          </ac:spMkLst>
        </pc:spChg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000" units="cm"/>
          <inkml:channel name="Y" type="integer" max="320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1259.84253" units="1/cm"/>
          <inkml:channelProperty channel="Y" name="resolution" value="1890.13586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10-07T21:46:06.24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4974 4605 376 0,'0'0'0'0,"-19"-36"13"0,2 36 0 0,17-18 0 16,0 18 0-16,0-17-9 0,0 17 0 0,-17 0 0 16,17 0 1-16,0 0 5 0,0 0-1 0,0 0 1 15,0 0 0-15,0 0-6 0,0 0 0 0,0 0 0 16,0 0 0-16,17 0-1 0,-17 0 0 0,0 0-1 15,0 0 1-15,17 0-1 0,-17 17 0 0</inkml:trace>
  <inkml:trace contextRef="#ctx0" brushRef="#br0" timeOffset="484.039">5114 4446 317 0,'0'0'0'0,"0"0"13"0,-17 0 1 16,17 0-1-16,0 0 1 0,0 0-10 0,0 0 0 16,0 0 1-16,0 0-1 0,0 0 6 0,0 0 1 15,0 0 0-15,0 0-1 0,0 0-6 0,0 0 0 0,0 0 0 16,0 0 0-16,0 0 7 0,0 0-1 0,0 0 0 16,0 0 0-16,0 0-6 0,17 0 0 0,-17 0 0 15,0 0 0-15,0 0 0 0,0 0 1 0,0 0-1 16,0 0 0-16,0 0-2 0,0 17 1 0,0-17-1 15,0 18 1-15,0-18-2 0,0 0 1 0,0 18-1 16,0-2 0-16,0 3 0 0,0 16 0 0,19-18 0 16,-19 19 0-16,17-18 0 0,-17 18 0 0,18-2 0 15,-18-16 0-15,17-1-1 0,-17 19 1 0,0-19 0 16,19 19-1-16,-19-1 1 0,17-17 0 0,-17 0-1 0,17 16 1 16,-17-16-1-16,0-1 1 0,0 2-1 0,0-2 0 15,18 1 1-15,-18-1 0 0,0 2 0 0,0-2 0 16,0-17 0-16</inkml:trace>
  <inkml:trace contextRef="#ctx0" brushRef="#br0" timeOffset="679.43">4815 4728 402 0,'0'0'0'0,"17"-18"0"0,1 1 10 0,17 0 0 16,1-19 0-16,-2 1 0 0,2 16-6 16,18-16 0-16,-2-1 0 0,1 2 0 0,1-1 11 0,16 16-1 15,-17-15 1-15,16-19-1 0,2 18-10 0,-17-1 1 16,-2 19-1-16</inkml:trace>
  <inkml:trace contextRef="#ctx0" brushRef="#br0" timeOffset="903.898">5009 5257 402 0,'0'0'0'0,"0"0"12"0,0 0 1 0,0 0-1 0,36 18 1 15,-19-18-9-15,1-18 0 0,-1 18 1 0,36-18-1 16,1-18 12-16,-2 19-1 0,1 0 1 0,-18-18-1 16,17 17-10-16,2-17-1 0</inkml:trace>
  <inkml:trace contextRef="#ctx0" brushRef="#br0" timeOffset="1892.782">6050 4693 357 0,'0'0'0'0,"-19"17"12"0,19 1 0 16,0-1 0-16,0 19 0 0,0-2-7 0,-16 2-1 16,16 0 0-16,0 0 0 0,0-2 13 0,0-17-1 15,0 19 1-15,-18-18-1 0,18-1-11 0,0 2-1 16,0-19 1-16,0 17-1 0,0-17 6 0,0 17-1 0,0-17 0 16,0 0 0-16,0 0-5 0,0 0 0 0,0 0 0 15,18 0 0-15,-18 0-1 0,0 0 1 0,0 0-1 16,0 0 1-16,0-17-2 0,0 17 0 0,0 0 0 15,0 0 0-15,16-36-1 0,-16 1 1 0,0-1 0 16,19 1-1-16,-19 1 0 0,0 16 0 0,17 0 1 16,0 0-1-16,-17 1 0 0,18-2 0 15,-18 19 0-15,0-17 0 0,0 17 0 0,18 0-1 16,-18 0 1-16,0 0 0 0,0 0 0 0,18 17 0 16,-18 2 0-16,17-2-1 15,1 1 1-15,18 18-1 0,-19-18 0 0,0 16 1 16,1-17-1-16,0 19 0 0,0-18 1 0,-1 18-1 15,0-19 0-15,2 0 1 0,-1 1-1 0,-18-18 0 16,17 18 1-16,0 0-1 0,1-18 1 16,-18 17-1-16,18-17 1 15,-18 17 0-15,0 0-1 16,0 2 0-16,0-19 1 0,-18 17-1 16,18 1 0-16,-18-18 1 0,18 18-1 0,0-18 1 15,0 0 0-15,0 0 0 0,-17-18 0 0,17 0 0 16,0 18 0-16,-17-36-1 0,17 2 2 0,0-1-1 15,0 17 0-15,0-17 0 0,0-1 0 16,0 1 0-16,0-1 0 0,0 1 0 0,0 1 0 0,17-2 0 16,-17 1 0-16,17-1 0 0,-17 2 0 0,18 15 0 15,0-16 0-15,0 18-1 0,-18 0 1 0,17-2 0 16,0 2-1-16,2-1 1 0,-2 18 0 0,1-17-1 16,-1 34 1-16,1-17-1 0,-18 18 1 0,18-18 0 0,0 17 0 15,-1 19 0-15,-17-1-1 0,16-18 1 0,-16 19-1 16,0-2 1-16,20 2 0 0,-20 0 0 0,0 0 0 15,-20-20 1-15,20 2-2 0,0-18 1 0,0 17 0 16,0-17 0-16,0 0 0 0,0 19 0 0,0-19 0 16,0 0 0-16,0 0 0 0,0 0 0 15,0 0 0-15,20-19 0 0,-20 19 0 0,16 0 0 16,2-35 0-16,18 1 0 0,-1-2 0 0,-1 1 0 16,2-1 0-16,-18 19-1 0,-1-19 1 0,19 19 0 0,-19-1 0 15,1-16-1-15,0 15 1 0,-18 2 0 0,18 17-1 16,-1-18 1-16,1 18-1 0,-18 0 1 0,17-17 0 15,-17 17 0-15,0 17 0 16,0 1-1-16,0 18 1 16,0-2-1-16,0 20 0 0,0-20 1 0,0 19-1 15,0-35 0-15,19 18 0 0,-19-18 0 0,17-2 0 16,-17-16 1-16,17 18-1 0,1-18 0 16,0 0 0-16,0 0 0 15,-1-18 0-15,0 2 0 0,2-2 1 0,-1 0-1 16,-1-18 0-16,0 19 0 0,1-19 0 0,0 2 0 15,0 15 0-15,-2-16 0 0,1 1 0 0,2 15 0 0,-2-16 0 16,1-1 0-16,-18 19 1 0,17-18-1 0,1 16 0 16,0 3 0-16,-18-20 0 15,18 19 0-15,-1-2 0 0,0 2 1 0,-17 0-1 0,19 17 0 0,-19-17 0 16,17 17 0-16,-17 0 1 0,18-19-1 0,-18 38 0 16,17-19 0-16,-17 17 0 0,19 17 1 15,-19 2-1-15,17 0 0 0,-17 16 0 16,0-17 0-16,0 1 0 0,0-18 1 0,0 18-1 15,0-19 0-15,0 0 0 0,0 1 0 0,0-1 0 16,-17 2 1 0</inkml:trace>
  <inkml:trace contextRef="#ctx0" brushRef="#br0" timeOffset="2024.398">7178 4515 446 0,'0'0'0'0,"19"-34"0"16,-1 16 10-16,16-18 1 0,2 19 0 0,-2 0 0 15,2 0-7-15,16-2 0 0,19 2 0 0,-18-1 0 16,36 1 9-16,-19-19 1 0,1 19 0 0,0-1-1 16,17-18-8-16,-1 19-1 0</inkml:trace>
  <inkml:trace contextRef="#ctx0" brushRef="#br0" timeOffset="4936.063">20302 5486 405 0,'0'0'0'0,"0"0"12"0,18-34 0 16,-18 34 0-16,17-19 0 0,0 2-8 15,2 17 1-15,-19-18-1 0,0 18 0 0,17-17 18 0,-17 17-1 16,0-19 1-16,0 19 0 0,0 0-18 15,18 0 1-15,-18 0-1 0,-18-17 1 0,18 17 12 0,0 0 0 16,0 0 0-16,0 0 0 0,0 17-13 0,-17-17 1 0,17 19-1 16,-36-2 1-16,1 37 3 0,18-20 1 0,-2 20 0 15,-16-20-1-15,18 20-4 0,17-19 0 0,-19 18-1 16,19-17 1-16,-17 16 1 0,17 1 1 0,0-18-1 16,0 18 0-16,0-18-2 0,17 18 0 0,2-17 0 15,-2 16-1-15,1-16 0 0,18-1-1 0,-19 1 1 16,1-19 0-16,16 18-1 0,-15-17 0 0,16 0 0 15,-18-18 1-15,-17 17-1 0,19 1 1 0,-19-18 0 16,17 0 0-16,-17 0-1 0,0 0 0 0,0 0 1 16,-17 0-1-16,17 0 0 0,0 0 0 0,-19 0 0 0,-16 0 0 15,-1 0 0-15,-16 0 0 0,16 0 0 0,1-18 0 16,18 18-1-16,-2 0 1 0,2 0-1 0,0-17 1 16,-1 17 0-16,0-18-1 0,18 18 1 0,0 0 0 15,-18 0-1-15,18 0 0 0,0 0 1 16,0 0 0-16,0-18-1 15,0 18 0-15,18 0 0 0,0 0 0 16,17-18 0-16,18-16 0 0,-18 15 0 0,1 2 0 0,-1-1 0 16,1-16 0-16,-19 15 0 0,18 2 0 0,-16-18 0 15,-2-1 0-15,0 19 0 0,1-19 0 0,0 1 0 0,0 0 0 16,-1-1 0-16,1 2 0 0,-18-2 0 16,17 1 0-16,-17-1 0 0,0 2 0 0,0-20 0 0,0 37 0 15,0-20 0-15,0 3 1 0,0-1-1 16,-17-1 0-16,17 19 0 0,-18 0 0 0,18-19 0 0,-17 36 1 15,-1-18-1-15,18 18 0 0,-18-17 0 0,0 17 1 16,1-19-1-16,-19 19 0 0,19 0 1 0,-1 0-1 16,-18 19 1-16,2-2 0 0,16 1-1 0,1-1 1 0,-19 2-1 15,18 15 1-15,-18 2 0 0,19-18 0 0,17 16 1 16,-17 2 0-16,-1-18-2 0,18-1 2 0</inkml:trace>
  <inkml:trace contextRef="#ctx0" brushRef="#br0" timeOffset="5342.931">21237 5328 562 0,'0'0'0'0,"0"0"13"15,-36 0 0-15,36 17 0 0,-17-17 1 16,0 17-10-16,-1 2 0 0,1 16 1 0,-19 1-1 16,1-2 15-16,-1 2-1 0,19-1 1 0,-19 18 0 15,18 18-14-15,-17-19-1 0,18 1 1 0,-2 1-1 0,2-2 1 16,0 19 1-16,17-18-1 0,0 0 0 16,0-18-2-16,17 1 0 0,0-2 0 0,2-16 0 0,16-1-3 0,-18-17 1 15,19 0 0-15,-1 0-1 0,1-17 1 16,-1-18-1-16,1 18 1 0,-1-36 0 0,-1 17-1 0,2-16 0 15,-2-2 0-15,2-17 0 0,-1 18 0 16,-17-16 0-16,17 16 0 0,-17-18 0 0,-1 0 0 0,2 0 0 16,-2 18 0-16,0-18 1 0,-17 20-1 0,0 15 0 15,0-17 0-15,0 17 0 0,-17 2 0 0,17 16 0 16,-17 0 0-16,17 0 1 0,-19 1-1 0,2 34 0 16,-18-17 0-16,-1 18 0 0,18 18 0 0,-16-2 0 15,15 2 0-15,-15 17 0 0,17 0 0 0</inkml:trace>
  <inkml:trace contextRef="#ctx0" brushRef="#br0" timeOffset="5811.532">22013 4923 483 0,'0'0'0'0,"-18"16"0"0,1 2 17 0,-2-1 1 16,2 2-1-16,-17 16 0 0,14 1-12 0,4-19-1 15,-19 36 1-15,17-18-1 0,-17-1 17 0,17 2-1 16,1 0 1-16,-2 17-1 0,2-19-15 0,0-15-1 0,-1 16 1 16,18-18-1-16,0 19 3 0,0-19 0 15,0 1-1-15,18-18 2 0,-1 18-5 0,-17-18 0 0,17 0 0 16,2-18 1-16,16 18-3 0,-18-18 1 0,19 1 0 16,-18 0 0-16,15-19-1 0,-13 18 1 0,-4-18-1 15,19 2 0-15,-16-1-1 0,-2 17 1 0,1-18-1 16,16 0 0-16,-15 2 0 0,-2 17 0 0,1-19 1 15,-18 18-1-15,17-16 1 0,2 15-1 0,-19 2 1 16,0-1-1-16,0 1 1 0,0-2 0 16,-19 19-1-16,19 0 0 0,0 0 1 15,-17 0-1-15,-1 19 0 0,1-2 0 0,-2 1 1 0,-15 18-1 16,16 16 0-16,1-16 0 0,-2-2 0 16</inkml:trace>
  <inkml:trace contextRef="#ctx0" brushRef="#br0" timeOffset="6022.13">22401 5504 493 0,'0'0'0'0,"-17"36"0"0,-19-19 0 0,1 17 13 15,-1 3 1-15,-16-2-1 0,16 18 1 0,-16 0-10 16,-2-1 0-16,1 1 0 0,-18 18 1 0,20-17 13 0,-2 16 0 15,-18 1-1-15,17-2 1 0,-16 2-13 16,18 0-1-16,-19-1 1 0,17 1-1 0,20 0 3 0,-2-18-1 16,1-1 1-16</inkml:trace>
  <inkml:trace contextRef="#ctx0" brushRef="#br0" timeOffset="6499.043">22296 6192 405 0,'0'0'0'0,"-36"36"0"16,36-19 6-16,-18 0 1 0,18 1-1 0,-17 18 1 0,-1-19-4 15,0 1 0-15,18 18 0 0,0-19 1 0,-18 18 5 0,18 1 1 16,0-19 0-16,0 19-1 0,0-19-5 15,0 1 0-15,18-1 0 0,-18 2 0 0,18-2 1 16,0-17 0-16,-1 18 0 0,1-18 1 0,-1 0-4 0,2 0 1 16,-2-18 0-16,18 1 0 0,-17-2-2 0,17 2 1 15,-18-18 0-15,2-1 0 0,16 1-1 0,-18-1 0 16,19 2 0-16,-36-20 1 0,18 19-1 0,-2-1 1 0,1-17 0 16,-17 18 0-16,0-18-1 0,19 19 0 0,-19-2 0 15,0 1 1-15,0-1-2 0,0 1 1 0,-19 18 0 16,2-1-1-16,17 0 0 0,-16 18 1 0,-2 0 0 15,-18 0-1-15,19 0 1 0,0 18 0 0</inkml:trace>
  <inkml:trace contextRef="#ctx0" brushRef="#br0" timeOffset="9490.535">8272 13250 461 0,'0'0'0'0,"0"0"12"0,-18-18-1 0,1 18 1 0,17 0-1 16,0 0-7-16,0 0 0 0,0 0 0 0,0-18 1 16,-18 18 11-16,18 0 0 0,0 0 1 0,0 0-1 15,0 0-11-15,0-18-1 0,0 18 1 0,0 0-1 16,0 0 7-16,0 0 1 0,0 0-1 0,-17 0 1 15,17-18-8-15,0 18 0 0,0 0 0 0,0 0 0 0,0 18 2 16,0-18 1-16,0 0-1 0,0 36 1 16,0-2-4-16,0 20 0 0,17-2 0 0,-17 1 0 0,0 1 0 0,18-20 0 15,-18 20 1-15,17-1-1 0,-17-1-1 16,18 1 0-16,-18 1 0 0,18 16 0 0,-18-35-1 0,18 18 1 16,-18-18-1-16,0 1 1 0,17-1-1 0,-17-18 0 15,0 2 0-15,0-2 0 0,0 0 1 0,0 1-1 16,0-18 0-16,0 17 0 0,0-17 0 0,17 0 0 15</inkml:trace>
  <inkml:trace contextRef="#ctx0" brushRef="#br0" timeOffset="9832.351">8467 13549 423 0,'0'0'0'0,"17"-36"0"0,0 36 15 0,2-17 0 0,-2 17 1 15,-17-17-1-15,0 17-11 0,18 0 0 0,-18 0 1 16,16 0-1-16,-16 17 12 0,19 0 0 0,-2 0 0 0,0 2 0 15,1 34-11-15,0-17-1 0,0-2 1 16,-1 2-1-16,1 16 5 0,-1-33-1 0,-17 15 1 0,19 2-1 16,-2-18-4-16,0-1 0 0,-17 17-1 0,18-15 1 15,-18-19-1-15,18 18 0 0,-18-18 0 0,0 0 0 16,0 0-1-16,0 0 0 0,0 0 0 0,0 0 0 16,18-18 0-16,-18-1-1 0,0 2 1 0,0-35 0 15,-18-18-1-15,18 16 1 0,0 1-1 0,0 1 0 16,-18-1 0-16,18-1 0 0,-18 20 0 0,18-20-1 15,-17 1 1-15,17 18 0 0,-17-1-1 0,-2 1 1 16,19 1 0-16,-17 16 0 0,17 0-1 0,-18 0 1 16,18 1 0-16,-17 17-1 0,17-19 1 0,-18 19-1 0,18 0 1 15,-18 19 0-15,18-19 0 0,0 17 0 16,-18 1 0-16,18 0-1 0,0 0 1 0,0 16 0 0,18 1 0 16,-18-16 1-16,18 16-1 0,-18-18 0 0,18 2 0 15</inkml:trace>
  <inkml:trace contextRef="#ctx0" brushRef="#br0" timeOffset="10224.879">9313 12402 442 0,'0'0'0'0,"-35"52"0"15,-1-33 16-15,18 16-1 0,2 1 0 16,-4-1 0-16,4 18-10 0,-1-18-1 0,17 18 1 16,-18-19-1-16,18 20 15 0,-18-1 0 0,18-1-1 0,-18 2 1 15,18-18-14-15,0 16-1 0,0-16 1 0,0 15-1 16,0-15 6-16,0 0 1 0,0 0-1 0,0-20 0 16,0 19-6-16,0-16 0 0,0-2 0 0,18 1 0 15,-18-18-1-15,0 17 0 0,0-17 0 0,0-17-1 16,0 17 0-16,0 0 0 0,0 0 0 0,0 0 0 15,18-18-1-15,-18-18 1 0,0 19 0 0,18-53-1 16,-18 17 1-16,17-17-1 0,-17-1 0 0,0 0 0 0,0 18 0 16,16 1 0-16,-16-2 0 0,20 1 0 15,-20 0 0-15,0 18-1 0,16 1 1 0,-16-2 0 0,0 1 0 0,0-1-1 16,0 36 1-16,18-18 0 0,-18 18 0 16,0 18 0-16,-18-1-1 0,18 2 1 15,18-2-1-15,-18 37 1 0,-18-2-1 16,18 1 0-16,0 17 0 0</inkml:trace>
  <inkml:trace contextRef="#ctx0" brushRef="#br0" timeOffset="10435.235">9507 12878 458 0,'0'0'0'0,"0"35"0"16,-18 19 0-16,0-1 15 0,1 0-1 0,0-1 1 16,17 1 0-16,-19 1-11 0,19-2 0 0,-17 19 1 0,-1-18-1 15,18 18 12-15,0-20 0 0,-17 21 0 0,17-2 0 16,0-17-12-16,0 1 1 0,17-20-1 0</inkml:trace>
  <inkml:trace contextRef="#ctx0" brushRef="#br0" timeOffset="10810.938">9684 13320 326 0,'0'0'0'0,"0"0"21"0,0 0 0 16,0 0-1-16,0 0 1 0,0 0-16 0,0 0-1 15,0 0 1-15,0 0-1 0,17 35 16 0,-17-18 1 16,0 19-1-16,0-1 1 0,0 18-17 15,0-19 1-15,0-15-1 0,0-1 1 0,0-1 4 0,0 1 0 16,0 0 0-16,0 0 0 0,0-1-5 0,0-17 0 0,17 17 0 16,-17 1 0-16,0-18 0 0,0 0 0 0,0 0 0 15,0 18 0-15,0-18-1 0,0 0-1 0,0 0 0 16,19-18 1-16,-19 18-1 0,0-18 1 0,18 1-1 16,-18-18 1-16,17-1-1 0,-17-18-1 15,17 3 1-15,-17 15 0 0,0 1-1 0,0-1 0 16,18 1 0-16,-18-18 0 0,-18 19-1 0,18-2 1 0,0 18 0 15,-17-17 0-15,17-1 0 0,-17 19 0 0,-1 0 0 16,-1-1 0-16,-15 0-1 0,16 18 1 0,0 0 0 16,-17 0 0-16,18 18 0 0,-2 0 0 0,2 16 0 15,-18 2 0-15,17-1 0 0,0 1 0 0,0-2 0 0,1 20 0 16,17-19 1-16,0 18 0 0,0-18 0 0</inkml:trace>
  <inkml:trace contextRef="#ctx0" brushRef="#br0" timeOffset="17296.523">22401 11326 505 0,'0'0'0'16,"-17"-36"0"-16,17 2 0 0,0-2 18 0,0 1 0 16,0-19-1-16,0 20 1 0,0-20-13 0,0 1-1 15,17 19 0-15,-17-20 1 16,17 20 19-16,2-20 1 0,-1 19 0 0,-18-1-1 0,17 2-19 0,0-2-1 16,1 1 0-16,18-1 0 0,-20 2 12 0,1-2 0 0,19 18 0 15,-18-16 1 1,17 16-13-16,-17 0 1 0,17 0-1 0,1 1 0 0,-1 17 2 0,1-18-1 0,-1 18 0 15,-1 0 1-15,2 18-3 0,-1-18-1 0,1 0 1 16,-1 17 0-16,1-17 0 0,-1 0-1 0,1 18 1 16,-3 0-1-16,3-18 0 0,-18 0 0 0,16 18-1 15,3-2 1-15,-20-16-1 0,0 18 0 0,-17 0 1 16</inkml:trace>
  <inkml:trace contextRef="#ctx0" brushRef="#br0" timeOffset="17521.499">22154 11309 565 0,'0'0'0'0,"0"0"15"16,0 0 1-16,0 0-1 0,35-36 1 16,1 19-12-16,-1-1 1 0,1 0-1 0,-2-17 1 0,20 17 12 15,-20 1 1-15,20-18 0 0,-19 17 0 0,17 0-13 16,1 18-1-16,-18-18 1 0,1 18-1 0,16 0 6 0,-16 0-1 15,-1 0 0-15,1 0 1 0,-1 18-7 0,1-18 1 16,-1 18 0-16,1 0 0 0,-2-2-2 0,2 3 0 16</inkml:trace>
  <inkml:trace contextRef="#ctx0" brushRef="#br0" timeOffset="17743.797">23601 10814 552 0,'0'0'0'0,"0"-17"16"16,17-1 0-16,1 18-1 16,-18-17 1-16,17 17-12 0,-17-19 1 0,19 19-1 15,-19 0 1-15,17 0 13 0,-17 0 0 0,18 0 1 16,-18 0-1-16,0 19-13 0,17-2-1 0,-17 1 1 16,0 17-1-16,0 17 5 0,17 2 1 0,-17 17-1 15,19-19 1-15,-19 18-6 0,0 1 0 0,0 0 0 0,0 0-1 16,17-1 0-16,-17-17-1 0,0-17 0 0,0 0 1 15,0-2-2-15,0-17 1 0</inkml:trace>
  <inkml:trace contextRef="#ctx0" brushRef="#br0" timeOffset="17930.912">23582 10409 537 0,'0'0'0'0,"0"0"15"0,-17-18 1 15,17 18-1-15,0 0 1 0,0 0-12 0,0 0 1 16,0 0-1-16,0 0 1 0,17 0 12 16,-17 0 0-16,0 0 0 0,19 18 1 0,-2 17-14 15,18 1 1-15,1 16-1 0</inkml:trace>
  <inkml:trace contextRef="#ctx0" brushRef="#br0" timeOffset="18215.754">24148 10602 449 0,'0'0'0'0,"17"-17"13"16,0 17 1-16,-17 0-1 16,18-17 1-16,-18 17-10 0,0 0 0 0,18-18 0 15,-18 18 1-15,18-18 11 0,-18 18 0 0,0 0 0 16,0 0 0-16,17 0-11 0,-17 0-1 0,0 0 1 16,0 0-1-16,0 0 6 0,17 0 1 0,-17 0-1 0,0 18 0 15,0 0-6-15,19-18 0 0,-19 17 0 0,17 19 0 16,-17-2 0-16,18 20 0 0,-18-20 0 15,0 2 0-15,0-1-2 0,17-1681 1 0,1 3346-1 0,-18-1666 1 16,18-16-1-16,0 18 1 0,-18-19 0 0,0 0 0 16,17 19-1-16,-17-19-1 0,16 1 1 0,-16-18 0 0,20 18-1 15,-4 0 0-15,-16-18 0 0,18 0 0 16,-18 18 0-16,0-18 0 0,0 0 0 0,0 0 0 16,0 0 0-16,0 0 0 0,0 0 1 15,0 0-1-15,0 0 0 0</inkml:trace>
  <inkml:trace contextRef="#ctx0" brushRef="#br0" timeOffset="18362.363">23953 10868 477 0,'0'0'0'0,"36"-18"15"0,-19 0-1 16,0 18 1-16,19-35 0 0,-1 0-11 0,19 16 1 15,-2-15-1-15,1-2 1 0,0 1 13 0,0 18 1 0,-17-19 0 16,33 1-1-16,-15 17-13 0,-19-18-1 0,18 2 1 15</inkml:trace>
  <inkml:trace contextRef="#ctx0" brushRef="#br0" timeOffset="19230.067">25770 9826 446 0,'0'0'0'0,"0"0"13"15,0 0 0-15,17-17 0 16,0 17 1-16,-17 0-10 0,0 0 0 0,0 0 1 16,19 17-1-16,-19-17 9 0,18 19 0 0,-18-2 1 15,0 54-1-15,0-1-9 0,-18-18 0 0,-1 19 0 16,2 0 1-16,0-1 1 0,-1 1 1 0,0 0-1 16,-16 16 1-16,17 2-4 0,-2-19 0 0,-16 1 0 15,0 17 0-15,17 0 1 0,-17-34 0 0,18 16-1 16,-19-17 1-16,18-17-2 0,1-1 0 0</inkml:trace>
  <inkml:trace contextRef="#ctx0" brushRef="#br0" timeOffset="19864.666">26351 10814 301 0,'0'0'0'0,"19"-35"13"16,-2 18 0-16,-17-2-1 15,0 2 1-15,0 0-9 0,0-1 1 0,17 0-1 16,-17-17 0-16,0 18 10 0,0-19 0 0,18 19 0 0,-18-19 0 15,0 0-9-15,0 2-1 0,18-2 0 0,-18 1 1 16,0-1 3-16,0-16 0 0,0 16 0 0,-18-17 0 16,18 19-5-16,0-20 1 0,0 19 0 0,0-1-1 15,0 2 5-15,-18-2-1 0,18 1 1 0,0 0 0 16,0 17-5-16,-17-17 0 0,17 18 1 0,0-2-1 16,0 2 5-16,0 17 0 0,0 0-1 0,0-17 1 15,0 17-5-15,-17-18 1 0,17 18-1 0,0 0 1 0,0 0-3 16,0 0 0-16,0 18 0 15,0-18 0-15,0 53 0 0,0-1 2 0,0 18 0 16,0 18-1-16,0-17 1 0,0 0-1 16,-19-1 0-16,19 18 0 0,19-17 0 0,-19-1 3 15,0 2 1-15,17-19 0 0,-17-1 0 0,17 1-4 0,1 0 1 16,0-18 0-16,0 1 0 0,17-2 5 0,-18-16 0 16,19 18 0-16,-19-18-1 0,1-1-3 0,18-17-1 15,-19 17 1-15,0-17 0 0,2-17 3 0,-1 17 1 16,-1-17-1-16,0-1 1 0,1-18-5 0,-18 2 1 15,0-2-1-15</inkml:trace>
  <inkml:trace contextRef="#ctx0" brushRef="#br0" timeOffset="20056.008">26387 10355 518 0,'0'0'0'0,"0"0"0"16,-17 36 17-16,17-36-1 0,0 0 1 0,0 18 0 15,0-18-12-15,0 0-1 0,17 0 1 0,-17 0-1 16,17 0 13-16,-17 0 0 0,18 0 0 0,0 0 0 16,0 0-12-16,-1 17-1 0,1-17 1 0,-1 0-1 15,2 0 5-15,15 18-1 0,-16-18 1 0,0 0 0 16,0 0-5-16,-1 18-1 0</inkml:trace>
  <inkml:trace contextRef="#ctx0" brushRef="#br0" timeOffset="20298.764">27039 10743 417 0,'0'0'0'0,"19"36"0"0,-19-18 13 16,0-18-1-16,17 0 1 0,-17 17 0 15,0-17-9-15,18 0 0 0,-18 0 1 0,0 0-1 0,0-17 14 0,17 17 0 16,-17-18 1-16,0 1-1 0,17-2-14 16,2-15 1-16,-2-2-1 0,1-16 1 0,-1 16 5 0,-17 1-1 15,19-1 1-15,-2 2 0 0,-17-2-6 0,17-17 0 16,1 17 0-16,0-16 0 0,0 16 5 0,-1 2 0 15,1-19 1-15,-1 17-1 0,2 0-5 0,-2 19 0 16,0 0 0-16,19-19-1 0,-18 19 6 0,-1 17-1 0,0-18 1 16,20 18-1-16,-20-18-4 0,18 18 0 0,-17 18-1 15,0-18 1-15,-2 18-3 0,1-18-1 0,19 17 1 16</inkml:trace>
  <inkml:trace contextRef="#ctx0" brushRef="#br0" timeOffset="20746.454">28169 9933 461 0,'0'0'0'0,"0"0"21"16,0-18 0-16,0 0 0 0,0 18 0 15,-17 0-17-15,17 0 1 0,0 0-1 16,0 0 1-16,-18-18 14 0,0 18 0 0,0 0 0 0,1 18 0 16,-19 0-15-16,19-18 1 0,-18 18-1 0,-1 16 1 0,19-16 4 15,-1 0 1-15,1 17-1 0,-19 1 1 16,18-2-7-16,1 2 1 0,-19 0 0 0,19 17 0 0,-1-1-1 15,0-16 1-15,18-2-1 0,-18 2 1 16,18-1-2-16,0 1 0 0,0-2-1 0,0 2 2 0,18-18-1 16,0 0 0-16,0-1 0 0,-1 0 0 0,0-17 0 15,2 0-1-15,-2 0 0 0,1-17 1 0,18 0-1 0,-19 17 0 16,18-36 0-16,-18 18-1 0,2-16 1 16,16-2 0-16,-35 18-1 0,36-17 1 0,-2-1 0 0,-16-16 0 15,0 16-1-15,17 2 1 0,-17-19 0 16,-1 17 0-16,2-17-1 0,-2 17 1 0,-1-16 0 0,2 16 0 15,0 2-1-15,0-20 1 0,-1 37-1 0,-17-19 1 0,17 19 0 16,2 0-1-16,-1-1 1 0,-18-1 0 0,17 19-1 16,-17 0 1-16,0 0 0 0,0 0 0 15,0 19-1-15,0-1 1 0,17-1 0 0,-17 0-1 16,0 19 1-16,0 17 0 0,0-1-1 0,0 2 1 16,0-20-1-16,0 19 1 0,18-17-1 0,-18 17 1 15,0-17 0-15,18 16-1 0,-18-34 1 0,18 17-1 16,-18-18 1-16,17 1 0 0,-17 0-1 0,17 0 1 15,2-18 0-15,-19 0 0 0,17 0-1 0</inkml:trace>
  <inkml:trace contextRef="#ctx0" brushRef="#br0" timeOffset="20947.613">28733 9950 540 0,'0'0'0'0,"0"0"15"15,19-35 0-15,-19 35 0 0,0 0 0 16,0 0-11-16,0 0 1 0,0 0-1 0,0 0 1 15,0 0 11-15,0 0 0 0,0 0 1 0,17 0-1 16,-17 18-11-16,0-18-1 0,0 17 1 0,0 18-1 0,18 18 5 16,-18 0 0-16,0 0 0 0,0 0 0 0,-18 0-5 15,18 0-1-15,0-18 1 0,0 0 0 0,-17 1-1 0,17-1 0 16,0-17-1-16,0 16 1 16,0-16-1-16,0 0 0 0,0-18-1 0</inkml:trace>
  <inkml:trace contextRef="#ctx0" brushRef="#br0" timeOffset="21096.829">28840 9227 512 0,'0'0'0'0,"0"0"0"0,0 0 14 0,0 0 0 0,0 0 0 16,-19-18 1-16,38 18-11 0,-19 0 0 0,0 0 1 15,0 0-1-15,0 0 13 0,0 0 0 0,0 0 0 16</inkml:trace>
  <inkml:trace contextRef="#ctx0" brushRef="#br0" timeOffset="21486.303">29228 10180 446 0,'0'0'0'0,"17"17"0"16,0 0 13-16,-17 2 0 0,0-2 0 0,18-17 1 15,-18 0-10-15,0 0 0 0,0 0 1 0,0 0-1 0,0 0 12 16,18 0 0-16,-18 0 0 0,0 0 0 16,0 0-12-16,0 0 1 0,0 0-1 0,0 0 1 0,0 0 6 15,-18-17 1-15,18 17-1 0,0-19 0 0,-18-15-7 16,1-2 0-16,17-17 1 0,-17 17-1 0,17-16 1 16,0 16 1-16,-18-16-1 0,18 16 1 0,0-17-3 0,0 19 0 15,0-20-1-15,18 19 2 0,-18-1 3 0,17 19 0 16,-17-18 0-16,17 17 1 0,1-17-5 0,-18 35 1 15,18-17-1-15,-18 17 0 0,18-18-2 0,-18 18 0 16,17 18-1-16,-17-18 1 0,17 17-1 16,2 0 1-16,-2 19-1 0,18 16 3 0,-17 1-1 0,18 1 1 15,-3-2 0-15,-13 1-1 0,14-17 0 0,-17 16-1 16,19 2 1-16,-1-20 2 0,1 2 1 0,-1-19-2 16,1 19 2-16,-2-18-3 0,2 0 0 0,-1-1 1 15,0-17-1-15,1 0 3 0,-1 0-1 0,1 0 1 16,-2-17 0-16,3-1-3 0,-3 0 1 0,2 0-1 15</inkml:trace>
  <inkml:trace contextRef="#ctx0" brushRef="#br0" timeOffset="22096.678">25875 10762 546 0,'0'0'0'0,"36"-36"21"15,-18 19 0-15,-1-1-1 0,36-18 1 0,18-17-16 16,0 19-1-16,-19-2 1 0,19-16-1 0,0 16 19 0,-19 1-1 16,19-1 1-16,0 1 0 31,-1-18-19-31,1 18 1 0,-1 18-1 0</inkml:trace>
</inkml:ink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4BC728-6545-4BDD-9700-C81D209CB4A3}" type="datetimeFigureOut">
              <a:rPr lang="en-US" smtClean="0"/>
              <a:t>10/7/2020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24E09B-D387-461D-A434-2C7C03FEB2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9833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24E09B-D387-461D-A434-2C7C03FEB27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6280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24E09B-D387-461D-A434-2C7C03FEB27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279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24E09B-D387-461D-A434-2C7C03FEB27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2573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24E09B-D387-461D-A434-2C7C03FEB27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1170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24E09B-D387-461D-A434-2C7C03FEB27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5417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24E09B-D387-461D-A434-2C7C03FEB27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10048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24E09B-D387-461D-A434-2C7C03FEB27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7038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24E09B-D387-461D-A434-2C7C03FEB27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2427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24E09B-D387-461D-A434-2C7C03FEB27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3466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24E09B-D387-461D-A434-2C7C03FEB27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50750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spc="3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10/7/2020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8308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10/7/2020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0664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10/7/2020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8451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10/7/2020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5359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spc="3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10/7/2020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4192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10/7/2020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592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10/7/2020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6256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10/7/2020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6308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10/7/2020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8239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10/7/2020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11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10/7/2020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315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4D7556-5D36-45E7-A0D3-892938A1C73C}" type="datetimeFigureOut">
              <a:rPr lang="en-US" smtClean="0"/>
              <a:t>10/7/2020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724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neonbrand?utm_source=unsplash&amp;utm_medium=referral&amp;utm_content=creditCopyText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g"/><Relationship Id="rId4" Type="http://schemas.openxmlformats.org/officeDocument/2006/relationships/hyperlink" Target="https://unsplash.com/s/photos/bullseye?utm_source=unsplash&amp;utm_medium=referral&amp;utm_content=creditCopyText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vork?utm_source=unsplash&amp;utm_medium=referral&amp;utm_content=creditCopyText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jpg"/><Relationship Id="rId4" Type="http://schemas.openxmlformats.org/officeDocument/2006/relationships/hyperlink" Target="https://unsplash.com/s/photos/predict?utm_source=unsplash&amp;utm_medium=referral&amp;utm_content=creditCopyText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en-US" spc="300" dirty="0"/>
              <a:t>CS 533</a:t>
            </a:r>
            <a:br>
              <a:rPr lang="en-US" spc="300" dirty="0"/>
            </a:br>
            <a:r>
              <a:rPr lang="en-US" b="1" spc="300" dirty="0"/>
              <a:t>INTRO TO DATA SCIENCE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r>
              <a:rPr lang="en-US" dirty="0"/>
              <a:t>Michael Ekstrand</a:t>
            </a:r>
          </a:p>
        </p:txBody>
      </p:sp>
      <p:pic>
        <p:nvPicPr>
          <p:cNvPr id="5" name="Picture 4" descr="Boise State University logo.">
            <a:extLst>
              <a:ext uri="{FF2B5EF4-FFF2-40B4-BE49-F238E27FC236}">
                <a16:creationId xmlns:a16="http://schemas.microsoft.com/office/drawing/2014/main" id="{096C3644-A821-458C-8D93-4667BA67C5A4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78283" y="4632986"/>
            <a:ext cx="3635433" cy="1102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7994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65D729-DADB-4B50-B8E6-4B7810C8C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730" y="365125"/>
            <a:ext cx="6337069" cy="1325563"/>
          </a:xfrm>
        </p:spPr>
        <p:txBody>
          <a:bodyPr/>
          <a:lstStyle/>
          <a:p>
            <a:r>
              <a:rPr lang="en-US" dirty="0"/>
              <a:t>Wrapping 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ABA0EB-5D84-4439-8FF0-4CF155163C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6730" y="1825625"/>
            <a:ext cx="633706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Inference uses a model’s structure and parameters to understand an underlying phenomenon.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Prediction uses a model to predict future observations.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Inference has stronger requirements.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A417E2-C917-44ED-91F6-850AAE6D8142}"/>
              </a:ext>
            </a:extLst>
          </p:cNvPr>
          <p:cNvSpPr txBox="1"/>
          <p:nvPr/>
        </p:nvSpPr>
        <p:spPr>
          <a:xfrm>
            <a:off x="6641869" y="6127699"/>
            <a:ext cx="5278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Photo by </a:t>
            </a:r>
            <a:r>
              <a:rPr lang="en-US" i="1" dirty="0" err="1">
                <a:hlinkClick r:id="rId3"/>
              </a:rPr>
              <a:t>NeONBRAND</a:t>
            </a:r>
            <a:r>
              <a:rPr lang="en-US" i="1" dirty="0"/>
              <a:t> on </a:t>
            </a:r>
            <a:r>
              <a:rPr lang="en-US" i="1" dirty="0" err="1">
                <a:hlinkClick r:id="rId4"/>
              </a:rPr>
              <a:t>Unsplash</a:t>
            </a:r>
            <a:endParaRPr lang="en-US" i="1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9DA4B43-EA2B-4D46-8C99-C2BA5537CB4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49" r="16249"/>
          <a:stretch/>
        </p:blipFill>
        <p:spPr>
          <a:xfrm>
            <a:off x="0" y="0"/>
            <a:ext cx="45425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7486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63D021-0B39-4137-9D4A-4B98D219A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PREDICTION AND INFERENCE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E37805-C9A2-44F9-A934-F3955F1DD5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9436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6FD0E96-13A0-4867-B224-E632518A9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Outcomes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2C9FD9-6243-4952-ABA6-E5D86D00A1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882642" cy="4351338"/>
          </a:xfrm>
        </p:spPr>
        <p:txBody>
          <a:bodyPr>
            <a:normAutofit/>
          </a:bodyPr>
          <a:lstStyle/>
          <a:p>
            <a:r>
              <a:rPr lang="en-US" dirty="0"/>
              <a:t>Distinguish between prediction and inference</a:t>
            </a:r>
          </a:p>
          <a:p>
            <a:r>
              <a:rPr lang="en-US" dirty="0"/>
              <a:t>Understand different meanings of the word ‘inference’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E05FFE-C7DB-4D1D-8C83-69A50BA1374A}"/>
              </a:ext>
            </a:extLst>
          </p:cNvPr>
          <p:cNvSpPr txBox="1"/>
          <p:nvPr/>
        </p:nvSpPr>
        <p:spPr>
          <a:xfrm>
            <a:off x="1376103" y="6338986"/>
            <a:ext cx="55085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i="1" dirty="0"/>
              <a:t>Photo by </a:t>
            </a:r>
            <a:r>
              <a:rPr lang="en-US" sz="1400" i="1" dirty="0">
                <a:hlinkClick r:id="rId3"/>
              </a:rPr>
              <a:t>Mark Boss</a:t>
            </a:r>
            <a:r>
              <a:rPr lang="en-US" sz="1400" i="1" dirty="0"/>
              <a:t> on </a:t>
            </a:r>
            <a:r>
              <a:rPr lang="en-US" sz="1400" i="1" dirty="0" err="1">
                <a:hlinkClick r:id="rId4"/>
              </a:rPr>
              <a:t>Unsplash</a:t>
            </a:r>
            <a:endParaRPr lang="en-US" sz="1400" i="1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DADB20C-0360-40AC-9AB2-F87E9608190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453" r="31304"/>
          <a:stretch/>
        </p:blipFill>
        <p:spPr>
          <a:xfrm>
            <a:off x="7773784" y="0"/>
            <a:ext cx="44182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0215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ED2B3-8AC1-44F1-8944-DC24C3E4D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Prediction and Inference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5D027D5-CF8F-4BD5-865F-6796C5B5DC90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7637" y="1823267"/>
            <a:ext cx="1725106" cy="1724477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9311A02-125F-4191-B7CB-283581AAE0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9258" y="1824446"/>
            <a:ext cx="1722121" cy="172212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D96DED2-916E-48D4-9F23-67ABF94FDD31}"/>
              </a:ext>
            </a:extLst>
          </p:cNvPr>
          <p:cNvSpPr txBox="1"/>
          <p:nvPr/>
        </p:nvSpPr>
        <p:spPr>
          <a:xfrm>
            <a:off x="838201" y="3665913"/>
            <a:ext cx="514696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Prediction</a:t>
            </a:r>
            <a:r>
              <a:rPr lang="en-US" sz="2400" dirty="0"/>
              <a:t> tries to predict the future with the model.</a:t>
            </a:r>
          </a:p>
          <a:p>
            <a:endParaRPr lang="en-US" sz="24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Model does not need to be valid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Quality &amp; strength: accuracy of predicting unseen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i="1" dirty="0"/>
              <a:t>Evaluation</a:t>
            </a:r>
            <a:r>
              <a:rPr lang="en-US" sz="2400" dirty="0"/>
              <a:t> </a:t>
            </a:r>
            <a:r>
              <a:rPr lang="en-US" sz="2400" b="1" dirty="0"/>
              <a:t>does</a:t>
            </a:r>
            <a:r>
              <a:rPr lang="en-US" sz="2400" dirty="0"/>
              <a:t> need to be valid</a:t>
            </a:r>
            <a:endParaRPr lang="en-US" sz="2400" i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7601E99-1F10-4F5F-BDC3-EDCED881DEFB}"/>
              </a:ext>
            </a:extLst>
          </p:cNvPr>
          <p:cNvSpPr txBox="1"/>
          <p:nvPr/>
        </p:nvSpPr>
        <p:spPr>
          <a:xfrm>
            <a:off x="6206837" y="3665912"/>
            <a:ext cx="514696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Inference</a:t>
            </a:r>
            <a:r>
              <a:rPr lang="en-US" sz="2400" dirty="0"/>
              <a:t> uses the model’s structure and parameters to learn.</a:t>
            </a:r>
          </a:p>
          <a:p>
            <a:endParaRPr lang="en-US" sz="2400" b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Validity depends on assumptions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Quality &amp; strength: R</a:t>
            </a:r>
            <a:r>
              <a:rPr lang="en-US" sz="2400" baseline="30000" dirty="0"/>
              <a:t>2</a:t>
            </a:r>
            <a:r>
              <a:rPr lang="en-US" sz="2400" dirty="0"/>
              <a:t>, </a:t>
            </a:r>
            <a:r>
              <a:rPr lang="en-US" sz="2400" i="1" dirty="0"/>
              <a:t>p</a:t>
            </a:r>
            <a:r>
              <a:rPr lang="en-US" sz="2400" dirty="0"/>
              <a:t>-value, assumption checks, coefficients</a:t>
            </a:r>
          </a:p>
        </p:txBody>
      </p:sp>
    </p:spTree>
    <p:extLst>
      <p:ext uri="{BB962C8B-B14F-4D97-AF65-F5344CB8AC3E}">
        <p14:creationId xmlns:p14="http://schemas.microsoft.com/office/powerpoint/2010/main" val="10593848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33602-63C7-4CED-B26B-1BC8BCB66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Inference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EEBFA88-AC9E-42DD-B8B4-BB8A5424EB7E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rmAutofit fontScale="92500"/>
              </a:bodyPr>
              <a:lstStyle/>
              <a:p>
                <a:pPr marL="0" indent="0">
                  <a:buNone/>
                </a:pPr>
                <a:r>
                  <a:rPr lang="en-US" dirty="0"/>
                  <a:t>Inference:</a:t>
                </a:r>
              </a:p>
              <a:p>
                <a:r>
                  <a:rPr lang="en-US" dirty="0"/>
                  <a:t>Critic rating increase of 1 point increases audience rating 0.18.</a:t>
                </a:r>
              </a:p>
              <a:p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Strength:</a:t>
                </a:r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</a:rPr>
                      <m:t>=0.394</m:t>
                    </m:r>
                  </m:oMath>
                </a14:m>
                <a:r>
                  <a:rPr lang="en-US" dirty="0"/>
                  <a:t> — model explains 39.4% of variance in aud. ratings</a:t>
                </a: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&lt;0.001</m:t>
                    </m:r>
                  </m:oMath>
                </a14:m>
                <a:r>
                  <a:rPr lang="en-US" dirty="0"/>
                  <a:t> — coefficient this large unlikely if actually zero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EEBFA88-AC9E-42DD-B8B4-BB8A5424EB7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3"/>
                <a:stretch>
                  <a:fillRect l="-2118" t="-2101" r="-270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EE80D1-89E9-43BC-B79E-724CFF3AC8C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/>
              <a:t>Assumptions:</a:t>
            </a:r>
          </a:p>
          <a:p>
            <a:r>
              <a:rPr lang="en-US" b="1" dirty="0"/>
              <a:t>Linearity </a:t>
            </a:r>
            <a:r>
              <a:rPr lang="en-US" dirty="0"/>
              <a:t>— that this is actually a linear relationship</a:t>
            </a:r>
          </a:p>
          <a:p>
            <a:r>
              <a:rPr lang="en-US" b="1" dirty="0"/>
              <a:t>Independent</a:t>
            </a:r>
            <a:r>
              <a:rPr lang="en-US" dirty="0"/>
              <a:t> observations</a:t>
            </a:r>
            <a:endParaRPr lang="en-US" b="1" dirty="0"/>
          </a:p>
          <a:p>
            <a:r>
              <a:rPr lang="en-US" b="1" dirty="0"/>
              <a:t>Normal</a:t>
            </a:r>
            <a:r>
              <a:rPr lang="en-US" dirty="0"/>
              <a:t> residuals</a:t>
            </a:r>
          </a:p>
          <a:p>
            <a:r>
              <a:rPr lang="en-US" b="1" dirty="0" err="1"/>
              <a:t>Homoskedastic</a:t>
            </a:r>
            <a:r>
              <a:rPr lang="en-US" dirty="0"/>
              <a:t> residuals (equal variance)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8681742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33602-63C7-4CED-B26B-1BC8BCB66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Prediction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EEBFA88-AC9E-42DD-B8B4-BB8A5424EB7E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US" dirty="0"/>
                  <a:t>Prediction:</a:t>
                </a:r>
              </a:p>
              <a:p>
                <a:r>
                  <a:rPr lang="en-US" dirty="0"/>
                  <a:t>We can predict audience ratings with the model</a:t>
                </a:r>
                <a:br>
                  <a:rPr lang="en-US" dirty="0"/>
                </a:b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</m:acc>
                      </m:e>
                      <m:sub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aud</m:t>
                        </m:r>
                      </m:sub>
                    </m:sSub>
                    <m:r>
                      <a:rPr lang="en-US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2.28+0.18 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>
                            <a:latin typeface="Cambria Math" panose="02040503050406030204" pitchFamily="18" charset="0"/>
                          </a:rPr>
                          <m:t>top</m:t>
                        </m:r>
                      </m:sub>
                    </m:sSub>
                  </m:oMath>
                </a14:m>
                <a:endParaRPr lang="en-US" dirty="0"/>
              </a:p>
              <a:p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Strength:</a:t>
                </a:r>
              </a:p>
              <a:p>
                <a:r>
                  <a:rPr lang="en-US" dirty="0"/>
                  <a:t>MAE (mean absolute error) 0.286</a:t>
                </a:r>
              </a:p>
              <a:p>
                <a:r>
                  <a:rPr lang="en-US" dirty="0"/>
                  <a:t>RMSE (root mean squared error) 0.359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EEBFA88-AC9E-42DD-B8B4-BB8A5424EB7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blipFill>
                <a:blip r:embed="rId3"/>
                <a:stretch>
                  <a:fillRect l="-2471" t="-33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EE80D1-89E9-43BC-B79E-724CFF3AC8C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Fitting assumptions: none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Testing assumptions: test data excluded from training</a:t>
            </a:r>
          </a:p>
        </p:txBody>
      </p:sp>
    </p:spTree>
    <p:extLst>
      <p:ext uri="{BB962C8B-B14F-4D97-AF65-F5344CB8AC3E}">
        <p14:creationId xmlns:p14="http://schemas.microsoft.com/office/powerpoint/2010/main" val="14936828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F23D2-4862-44FF-B146-854F8D2256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Train-Test</a:t>
            </a:r>
          </a:p>
        </p:txBody>
      </p:sp>
      <p:sp>
        <p:nvSpPr>
          <p:cNvPr id="8" name="Arrow: Left-Right-Up 7">
            <a:extLst>
              <a:ext uri="{FF2B5EF4-FFF2-40B4-BE49-F238E27FC236}">
                <a16:creationId xmlns:a16="http://schemas.microsoft.com/office/drawing/2014/main" id="{25DC056E-EDAF-479E-B0BB-B3229B70EE24}"/>
              </a:ext>
            </a:extLst>
          </p:cNvPr>
          <p:cNvSpPr/>
          <p:nvPr/>
        </p:nvSpPr>
        <p:spPr>
          <a:xfrm rot="10800000">
            <a:off x="1899456" y="2601879"/>
            <a:ext cx="5041669" cy="2012376"/>
          </a:xfrm>
          <a:prstGeom prst="leftRightUpArrow">
            <a:avLst>
              <a:gd name="adj1" fmla="val 12608"/>
              <a:gd name="adj2" fmla="val 18638"/>
              <a:gd name="adj3" fmla="val 1959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Cylinder 4">
            <a:extLst>
              <a:ext uri="{FF2B5EF4-FFF2-40B4-BE49-F238E27FC236}">
                <a16:creationId xmlns:a16="http://schemas.microsoft.com/office/drawing/2014/main" id="{90D317B5-533C-4B2E-99B1-0ED56FF8729B}"/>
              </a:ext>
            </a:extLst>
          </p:cNvPr>
          <p:cNvSpPr/>
          <p:nvPr/>
        </p:nvSpPr>
        <p:spPr>
          <a:xfrm>
            <a:off x="838200" y="1961803"/>
            <a:ext cx="1458884" cy="1758142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Data</a:t>
            </a:r>
          </a:p>
        </p:txBody>
      </p:sp>
      <p:sp>
        <p:nvSpPr>
          <p:cNvPr id="10" name="Flowchart: Data 9">
            <a:extLst>
              <a:ext uri="{FF2B5EF4-FFF2-40B4-BE49-F238E27FC236}">
                <a16:creationId xmlns:a16="http://schemas.microsoft.com/office/drawing/2014/main" id="{5B4901C4-B62A-4395-B42E-2FA55C356241}"/>
              </a:ext>
            </a:extLst>
          </p:cNvPr>
          <p:cNvSpPr/>
          <p:nvPr/>
        </p:nvSpPr>
        <p:spPr>
          <a:xfrm>
            <a:off x="6774873" y="2568632"/>
            <a:ext cx="1891145" cy="789709"/>
          </a:xfrm>
          <a:prstGeom prst="flowChartInputOutp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Train</a:t>
            </a:r>
          </a:p>
        </p:txBody>
      </p:sp>
      <p:sp>
        <p:nvSpPr>
          <p:cNvPr id="11" name="Flowchart: Data 10">
            <a:extLst>
              <a:ext uri="{FF2B5EF4-FFF2-40B4-BE49-F238E27FC236}">
                <a16:creationId xmlns:a16="http://schemas.microsoft.com/office/drawing/2014/main" id="{30DB164F-C77A-4D54-BEAB-052C259CD3D9}"/>
              </a:ext>
            </a:extLst>
          </p:cNvPr>
          <p:cNvSpPr/>
          <p:nvPr/>
        </p:nvSpPr>
        <p:spPr>
          <a:xfrm>
            <a:off x="3474717" y="4647503"/>
            <a:ext cx="1891145" cy="789709"/>
          </a:xfrm>
          <a:prstGeom prst="flowChartInputOutp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Test</a:t>
            </a:r>
          </a:p>
        </p:txBody>
      </p:sp>
      <p:sp>
        <p:nvSpPr>
          <p:cNvPr id="12" name="Flowchart: Process 11">
            <a:extLst>
              <a:ext uri="{FF2B5EF4-FFF2-40B4-BE49-F238E27FC236}">
                <a16:creationId xmlns:a16="http://schemas.microsoft.com/office/drawing/2014/main" id="{914CADE1-F501-47C2-ACB1-A65D17EC993A}"/>
              </a:ext>
            </a:extLst>
          </p:cNvPr>
          <p:cNvSpPr/>
          <p:nvPr/>
        </p:nvSpPr>
        <p:spPr>
          <a:xfrm>
            <a:off x="6826140" y="4684910"/>
            <a:ext cx="1562793" cy="714894"/>
          </a:xfrm>
          <a:prstGeom prst="flowChart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Model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D5ECACF-972A-4F05-B56F-05231866B37D}"/>
              </a:ext>
            </a:extLst>
          </p:cNvPr>
          <p:cNvSpPr txBox="1"/>
          <p:nvPr/>
        </p:nvSpPr>
        <p:spPr>
          <a:xfrm>
            <a:off x="3923607" y="2497978"/>
            <a:ext cx="1267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Split</a:t>
            </a:r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35C54E0C-09E6-410C-ABD0-127760AAE914}"/>
              </a:ext>
            </a:extLst>
          </p:cNvPr>
          <p:cNvSpPr/>
          <p:nvPr/>
        </p:nvSpPr>
        <p:spPr>
          <a:xfrm>
            <a:off x="7294418" y="3358341"/>
            <a:ext cx="544484" cy="132656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row: Left 14">
            <a:extLst>
              <a:ext uri="{FF2B5EF4-FFF2-40B4-BE49-F238E27FC236}">
                <a16:creationId xmlns:a16="http://schemas.microsoft.com/office/drawing/2014/main" id="{EA42384F-A26B-47C4-9050-33A1646E1F24}"/>
              </a:ext>
            </a:extLst>
          </p:cNvPr>
          <p:cNvSpPr/>
          <p:nvPr/>
        </p:nvSpPr>
        <p:spPr>
          <a:xfrm>
            <a:off x="5191298" y="4813757"/>
            <a:ext cx="1634842" cy="45720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Predict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4A049CC-A707-4B9A-9DFE-0E3CB120F423}"/>
              </a:ext>
            </a:extLst>
          </p:cNvPr>
          <p:cNvSpPr txBox="1"/>
          <p:nvPr/>
        </p:nvSpPr>
        <p:spPr>
          <a:xfrm>
            <a:off x="838199" y="5437211"/>
            <a:ext cx="763662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Split </a:t>
            </a:r>
            <a:r>
              <a:rPr lang="en-US" sz="2800" b="1" dirty="0"/>
              <a:t>before</a:t>
            </a:r>
            <a:r>
              <a:rPr lang="en-US" sz="2800" dirty="0"/>
              <a:t> exploratory analysis of features.</a:t>
            </a:r>
          </a:p>
          <a:p>
            <a:r>
              <a:rPr lang="en-US" sz="2800" b="1" dirty="0"/>
              <a:t>Supervised</a:t>
            </a:r>
            <a:r>
              <a:rPr lang="en-US" sz="2800" dirty="0"/>
              <a:t> learning – we have thing to predict</a:t>
            </a:r>
            <a:endParaRPr lang="en-US" sz="2800" b="1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1EFA0D34-C107-4EDD-B224-18EA89E60B58}"/>
                  </a:ext>
                </a:extLst>
              </p14:cNvPr>
              <p14:cNvContentPartPr/>
              <p14:nvPr/>
            </p14:nvContentPartPr>
            <p14:xfrm>
              <a:off x="1733400" y="1505160"/>
              <a:ext cx="9119160" cy="358848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1EFA0D34-C107-4EDD-B224-18EA89E60B58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724040" y="1495800"/>
                <a:ext cx="9137880" cy="3607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105374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CAF6A-10C6-419A-9776-CC2D05EBEE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Splitting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56C2A6-06EA-4CC8-9607-6252590BBE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Split before exploratory analysis</a:t>
            </a:r>
          </a:p>
          <a:p>
            <a:r>
              <a:rPr lang="en-US" dirty="0"/>
              <a:t>If testing multiple versions</a:t>
            </a:r>
            <a:r>
              <a:rPr lang="en-US"/>
              <a:t>: split in 3</a:t>
            </a:r>
            <a:endParaRPr lang="en-US" dirty="0"/>
          </a:p>
          <a:p>
            <a:pPr lvl="1"/>
            <a:r>
              <a:rPr lang="en-US" dirty="0"/>
              <a:t>Train – train the model</a:t>
            </a:r>
          </a:p>
          <a:p>
            <a:pPr lvl="1"/>
            <a:r>
              <a:rPr lang="en-US" dirty="0"/>
              <a:t>Tune – optimize model, compare modeling decisions</a:t>
            </a:r>
          </a:p>
          <a:p>
            <a:pPr lvl="1"/>
            <a:r>
              <a:rPr lang="en-US" dirty="0"/>
              <a:t>Test – final validation, compare with current / previous system</a:t>
            </a:r>
          </a:p>
        </p:txBody>
      </p:sp>
    </p:spTree>
    <p:extLst>
      <p:ext uri="{BB962C8B-B14F-4D97-AF65-F5344CB8AC3E}">
        <p14:creationId xmlns:p14="http://schemas.microsoft.com/office/powerpoint/2010/main" val="17245129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F9AD2-2B29-4C65-A200-099FBC1A81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Uses of Inference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D9E5B4-4A83-4392-B56A-832DF55844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Here: using analysis to understand (“infer”) things about the underlying world</a:t>
            </a:r>
          </a:p>
          <a:p>
            <a:r>
              <a:rPr lang="en-US" dirty="0"/>
              <a:t>Sometimes elsewhere: using a trained model to make predictions about specific instance (the “inference” stage of a machine learning pipeline)</a:t>
            </a:r>
          </a:p>
        </p:txBody>
      </p:sp>
    </p:spTree>
    <p:extLst>
      <p:ext uri="{BB962C8B-B14F-4D97-AF65-F5344CB8AC3E}">
        <p14:creationId xmlns:p14="http://schemas.microsoft.com/office/powerpoint/2010/main" val="22380414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2E3436"/>
      </a:dk2>
      <a:lt2>
        <a:srgbClr val="F6F6F5"/>
      </a:lt2>
      <a:accent1>
        <a:srgbClr val="0033A0"/>
      </a:accent1>
      <a:accent2>
        <a:srgbClr val="D64309"/>
      </a:accent2>
      <a:accent3>
        <a:srgbClr val="4E9A06"/>
      </a:accent3>
      <a:accent4>
        <a:srgbClr val="5C3566"/>
      </a:accent4>
      <a:accent5>
        <a:srgbClr val="C4A000"/>
      </a:accent5>
      <a:accent6>
        <a:srgbClr val="8F5902"/>
      </a:accent6>
      <a:hlink>
        <a:srgbClr val="406098"/>
      </a:hlink>
      <a:folHlink>
        <a:srgbClr val="75507B"/>
      </a:folHlink>
    </a:clrScheme>
    <a:fontScheme name="Boise State">
      <a:majorFont>
        <a:latin typeface="Oswald"/>
        <a:ea typeface=""/>
        <a:cs typeface=""/>
      </a:majorFont>
      <a:minorFont>
        <a:latin typeface="La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15729</TotalTime>
  <Words>349</Words>
  <Application>Microsoft Office PowerPoint</Application>
  <PresentationFormat>Widescreen</PresentationFormat>
  <Paragraphs>74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Oswald</vt:lpstr>
      <vt:lpstr>Calibri</vt:lpstr>
      <vt:lpstr>Arial</vt:lpstr>
      <vt:lpstr>Lato</vt:lpstr>
      <vt:lpstr>Cambria Math</vt:lpstr>
      <vt:lpstr>Office Theme</vt:lpstr>
      <vt:lpstr>CS 533 INTRO TO DATA SCIENCE</vt:lpstr>
      <vt:lpstr>PREDICTION AND INFERENCE</vt:lpstr>
      <vt:lpstr>Learning Outcomes</vt:lpstr>
      <vt:lpstr>Prediction and Inference</vt:lpstr>
      <vt:lpstr>Inference</vt:lpstr>
      <vt:lpstr>Prediction</vt:lpstr>
      <vt:lpstr>Train-Test</vt:lpstr>
      <vt:lpstr>Splitting Data</vt:lpstr>
      <vt:lpstr>Other Uses of Inference</vt:lpstr>
      <vt:lpstr>Wrapping Up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Generated Primary Keys</dc:title>
  <dc:creator>Michael Ekstrand</dc:creator>
  <cp:lastModifiedBy>Michael Ekstrand</cp:lastModifiedBy>
  <cp:revision>593</cp:revision>
  <dcterms:created xsi:type="dcterms:W3CDTF">2020-03-17T14:53:53Z</dcterms:created>
  <dcterms:modified xsi:type="dcterms:W3CDTF">2020-10-07T21:50:39Z</dcterms:modified>
</cp:coreProperties>
</file>

<file path=docProps/thumbnail.jpeg>
</file>